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</p:sldMasterIdLst>
  <p:notesMasterIdLst>
    <p:notesMasterId r:id="rId9"/>
  </p:notesMasterIdLst>
  <p:handoutMasterIdLst>
    <p:handoutMasterId r:id="rId10"/>
  </p:handoutMasterIdLst>
  <p:sldIdLst>
    <p:sldId id="260" r:id="rId3"/>
    <p:sldId id="267" r:id="rId4"/>
    <p:sldId id="273" r:id="rId5"/>
    <p:sldId id="272" r:id="rId6"/>
    <p:sldId id="271" r:id="rId7"/>
    <p:sldId id="27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78" autoAdjust="0"/>
  </p:normalViewPr>
  <p:slideViewPr>
    <p:cSldViewPr showGuides="1">
      <p:cViewPr varScale="1">
        <p:scale>
          <a:sx n="114" d="100"/>
          <a:sy n="114" d="100"/>
        </p:scale>
        <p:origin x="144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87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60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97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416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240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pjm.com/~/media/committees-groups/committees/mic/20180425-special/20180425-pjm-2018-cost-of-new-entry-study.ash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4876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Update to the </a:t>
            </a:r>
            <a:r>
              <a:rPr lang="en-US" sz="2000" b="1" dirty="0" err="1" smtClean="0">
                <a:solidFill>
                  <a:schemeClr val="tx2"/>
                </a:solidFill>
              </a:rPr>
              <a:t>Peaker</a:t>
            </a:r>
            <a:r>
              <a:rPr lang="en-US" sz="2000" b="1" dirty="0" smtClean="0">
                <a:solidFill>
                  <a:schemeClr val="tx2"/>
                </a:solidFill>
              </a:rPr>
              <a:t> Net Margin Threshold based on Latest Cost of</a:t>
            </a:r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New Entry Information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i="1" dirty="0" smtClean="0">
                <a:solidFill>
                  <a:schemeClr val="tx2"/>
                </a:solidFill>
              </a:rPr>
              <a:t>Aaron Townsend</a:t>
            </a:r>
            <a:endParaRPr lang="en-US" sz="2000" i="1" dirty="0">
              <a:solidFill>
                <a:schemeClr val="tx2"/>
              </a:solidFill>
            </a:endParaRPr>
          </a:p>
          <a:p>
            <a:r>
              <a:rPr lang="en-US" sz="2000" dirty="0" smtClean="0">
                <a:solidFill>
                  <a:schemeClr val="tx2"/>
                </a:solidFill>
              </a:rPr>
              <a:t>Supervisor, </a:t>
            </a:r>
            <a:r>
              <a:rPr lang="en-US" sz="2000" dirty="0">
                <a:solidFill>
                  <a:schemeClr val="tx2"/>
                </a:solidFill>
              </a:rPr>
              <a:t>Market </a:t>
            </a:r>
            <a:r>
              <a:rPr lang="en-US" sz="2000" dirty="0" smtClean="0">
                <a:solidFill>
                  <a:schemeClr val="tx2"/>
                </a:solidFill>
              </a:rPr>
              <a:t>Analysis</a:t>
            </a:r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Technical Advisory Committee</a:t>
            </a:r>
          </a:p>
          <a:p>
            <a:endParaRPr lang="en-US" sz="2000" b="1" i="1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May 22, </a:t>
            </a:r>
            <a:r>
              <a:rPr lang="en-US" sz="2000" dirty="0">
                <a:solidFill>
                  <a:schemeClr val="tx2"/>
                </a:solidFill>
              </a:rPr>
              <a:t>2019</a:t>
            </a:r>
            <a:endParaRPr lang="en-US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Background Information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The Peaker Net Margin (PNM) threshold is used to determine the point at which the System-Wide Offer Cap (SWCAP) is reset from the High System-Wide Offer Cap (HCAP) of $9,000/MWh to the Low System-Wide Offer Cap (LCAP), which is the greater of $2,000/MWh and 50 times the daily effective Fuel Index Price (FIP).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Per PUCT Substantive Rul</a:t>
            </a:r>
            <a:r>
              <a:rPr lang="en-US" sz="2000" dirty="0" smtClean="0"/>
              <a:t>e 25.505 and Protocol 4.4.11, the PNM threshold is set at 3 times the Cost of New Entry (CONE) for a generation plant, historically a combustion turbine generation plant.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The PNM threshold in recent years has been $315,000/MW-year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>
                <a:solidFill>
                  <a:schemeClr val="tx2"/>
                </a:solidFill>
              </a:rPr>
              <a:t>Implicit CONE is $105,000/MW-year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Updated Study Information and Proposal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In late December 2018, the latest report on </a:t>
            </a:r>
            <a:r>
              <a:rPr lang="en-US" sz="2000" dirty="0"/>
              <a:t>the </a:t>
            </a:r>
            <a:r>
              <a:rPr lang="en-US" sz="2000" dirty="0" smtClean="0"/>
              <a:t>“Estimation </a:t>
            </a:r>
            <a:r>
              <a:rPr lang="en-US" sz="2000" dirty="0"/>
              <a:t>of the Market Equilibrium and Economically Optimal Reserve Margins for the ERCOT </a:t>
            </a:r>
            <a:r>
              <a:rPr lang="en-US" sz="2000" dirty="0" smtClean="0"/>
              <a:t>Region” (“MERM/EORM study”) was finalized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Within this report, the latest CONE for a combustion turbine generation plant was identified as being </a:t>
            </a:r>
            <a:r>
              <a:rPr lang="en-US" sz="2000" dirty="0" smtClean="0"/>
              <a:t>$88,500/MW-year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This is lower than the </a:t>
            </a:r>
            <a:r>
              <a:rPr lang="en-US" sz="2000" dirty="0" smtClean="0"/>
              <a:t>value </a:t>
            </a:r>
            <a:r>
              <a:rPr lang="en-US" sz="2000" dirty="0" smtClean="0"/>
              <a:t>implicit in the current PNM threshold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20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Drivers for the Decrease in CONE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/>
              <a:t>Brattle estimates CONE for PJM and adjusts it to account for locational cost differences in ERCOT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The figure below shows the drivers of recent changes in CONE in PJM 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Primary drivers are lower ATWACC (interest rate) and lower corporate tax rates</a:t>
            </a:r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pPr lvl="1">
              <a:lnSpc>
                <a:spcPct val="150000"/>
              </a:lnSpc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319" y="3505200"/>
            <a:ext cx="6809363" cy="228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62100" y="5791200"/>
            <a:ext cx="60198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Image is from Brattle’s 2018 PJM report: </a:t>
            </a:r>
            <a:r>
              <a:rPr lang="en-US" sz="1050" u="sng" dirty="0">
                <a:hlinkClick r:id="rId4"/>
              </a:rPr>
              <a:t>https://www.pjm.com/~/media/committees-groups/committees/mic/20180425-special/20180425-pjm-2018-cost-of-new-entry-study.ashx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04291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 smtClean="0"/>
              <a:t>Updated Study Information and Proposal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/>
              <a:t>The </a:t>
            </a:r>
            <a:r>
              <a:rPr lang="en-US" sz="2000" dirty="0" smtClean="0"/>
              <a:t>base case results in the MERM/EORM study </a:t>
            </a:r>
            <a:r>
              <a:rPr lang="en-US" sz="2000" dirty="0"/>
              <a:t>used by the PUC to inform the ORDC shift used the $88,500/MWh </a:t>
            </a:r>
            <a:r>
              <a:rPr lang="en-US" sz="2000" dirty="0" smtClean="0"/>
              <a:t>value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After initial publication Brattle later adjusted the assumed interest rates and corporate tax rates and found that with those new assumptions the CONE would be </a:t>
            </a:r>
            <a:r>
              <a:rPr lang="en-US" sz="2000" dirty="0" smtClean="0">
                <a:solidFill>
                  <a:schemeClr val="tx2"/>
                </a:solidFill>
              </a:rPr>
              <a:t>$91,200/MW-year</a:t>
            </a:r>
            <a:endParaRPr lang="en-US" sz="1800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smtClean="0"/>
              <a:t>ERCOT is proposing to use the $91,200/MW-year CONE and update the PNM threshold from $315,000/MW-year to </a:t>
            </a:r>
            <a:r>
              <a:rPr lang="en-US" sz="2000" u="sng" dirty="0" smtClean="0"/>
              <a:t>$273,600/MW-year</a:t>
            </a:r>
            <a:r>
              <a:rPr lang="en-US" sz="2000" dirty="0" smtClean="0"/>
              <a:t> (3 times $91,200/MW-year)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400" dirty="0"/>
              <a:t>Process to Update the PNM Threshold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/>
              <a:t>The PNM threshold is defined as a parameter in Protocol 4.4.11.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An update to the value requires a recommendation from TAC and approval by the ERCOT Board.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The updated value </a:t>
            </a:r>
            <a:r>
              <a:rPr lang="en-US" sz="2000" dirty="0" smtClean="0"/>
              <a:t>would </a:t>
            </a:r>
            <a:r>
              <a:rPr lang="en-US" sz="2000" dirty="0"/>
              <a:t>take effect on the first day of the month following ERCOT Board approval unless otherwise directed by the ERCOT Board.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The change is communicated by ERCOT through a Market Notice and the parameter is administratively updated in the Protocols upon its effectiveness.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89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452</Words>
  <Application>Microsoft Office PowerPoint</Application>
  <PresentationFormat>On-screen Show (4:3)</PresentationFormat>
  <Paragraphs>42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PowerPoint Presentation</vt:lpstr>
      <vt:lpstr>Background Information</vt:lpstr>
      <vt:lpstr>Updated Study Information and Proposal</vt:lpstr>
      <vt:lpstr>Drivers for the Decrease in CONE</vt:lpstr>
      <vt:lpstr>Updated Study Information and Proposal</vt:lpstr>
      <vt:lpstr>Process to Update the PNM Threshold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2019-05-15T14:43:54Z</dcterms:created>
  <dcterms:modified xsi:type="dcterms:W3CDTF">2019-05-15T18:17:30Z</dcterms:modified>
</cp:coreProperties>
</file>